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89" r:id="rId10"/>
    <p:sldId id="283" r:id="rId11"/>
    <p:sldId id="284" r:id="rId12"/>
    <p:sldId id="285" r:id="rId13"/>
    <p:sldId id="290" r:id="rId14"/>
    <p:sldId id="291" r:id="rId15"/>
    <p:sldId id="292" r:id="rId16"/>
    <p:sldId id="266" r:id="rId17"/>
    <p:sldId id="269" r:id="rId18"/>
    <p:sldId id="268" r:id="rId19"/>
    <p:sldId id="271" r:id="rId20"/>
    <p:sldId id="270" r:id="rId21"/>
    <p:sldId id="272" r:id="rId22"/>
    <p:sldId id="273" r:id="rId23"/>
    <p:sldId id="267" r:id="rId24"/>
    <p:sldId id="275" r:id="rId25"/>
    <p:sldId id="274" r:id="rId26"/>
    <p:sldId id="264" r:id="rId27"/>
    <p:sldId id="276" r:id="rId28"/>
    <p:sldId id="277" r:id="rId29"/>
    <p:sldId id="278" r:id="rId30"/>
    <p:sldId id="279" r:id="rId31"/>
    <p:sldId id="286" r:id="rId32"/>
    <p:sldId id="287" r:id="rId33"/>
    <p:sldId id="288" r:id="rId34"/>
    <p:sldId id="258" r:id="rId35"/>
  </p:sldIdLst>
  <p:sldSz cx="9144000" cy="5143500" type="screen16x9"/>
  <p:notesSz cx="6858000" cy="9144000"/>
  <p:embeddedFontLst>
    <p:embeddedFont>
      <p:font typeface="Lexend" pitchFamily="2" charset="-94"/>
      <p:regular r:id="rId37"/>
      <p:bold r:id="rId38"/>
    </p:embeddedFont>
    <p:embeddedFont>
      <p:font typeface="Poppins" panose="00000500000000000000" pitchFamily="2" charset="-94"/>
      <p:regular r:id="rId39"/>
      <p:bold r:id="rId40"/>
      <p:italic r:id="rId41"/>
      <p:boldItalic r:id="rId42"/>
    </p:embeddedFont>
    <p:embeddedFont>
      <p:font typeface="Poppins Medium" panose="00000600000000000000" pitchFamily="2" charset="-94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91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5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SINGLE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SINGLE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codebase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few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codebases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Big teams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too many modules, layered &amp; complex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be developed in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May create an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umbrella solution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LAYER: ARCHITECTURAL 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has its own UI package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independent, generic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Single, unified UI layer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more integrated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Separate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some modules &amp; unified for the rest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 front-end / component-based design</a:t>
            </a: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DETERMINING MODULE BOUNDARIES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Similar to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Domain-Driven Design Bounded Contextes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Microservices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High cohesion / Low coupling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 / Separation of concerns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 for mature domains / Hard for new and premature domains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Example modules for E-commerce: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Product Catalog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Payment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 &amp; Delivery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Inventory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Customer reviews &amp; ratings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Reference / monorepo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References (NuGet, NPM, etc)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 VS MODULAR MONOLITH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monolith: Distributed in development time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Microservices: Distributed in development time &amp; run time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56671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physical database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Separate logically with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table prefixes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 specific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connection strings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(users) for every module: Enforce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isolation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all data,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own data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data access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Cons: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  - All modules 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technology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  - Independent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is not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physical databases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Every module can 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Every database can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independently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Cons: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  - 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  <a:b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b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Separate databases only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needed</a:t>
            </a:r>
            <a:endParaRPr sz="16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521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the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physical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physical databases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1240</Words>
  <Application>Microsoft Office PowerPoint</Application>
  <PresentationFormat>On-screen Show (16:9)</PresentationFormat>
  <Paragraphs>156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Poppins</vt:lpstr>
      <vt:lpstr>Poppins Medium</vt:lpstr>
      <vt:lpstr>Courier New</vt:lpstr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68</cp:revision>
  <dcterms:modified xsi:type="dcterms:W3CDTF">2024-09-29T09:48:25Z</dcterms:modified>
</cp:coreProperties>
</file>